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6" r:id="rId7"/>
    <p:sldId id="261" r:id="rId8"/>
    <p:sldId id="262" r:id="rId9"/>
    <p:sldId id="263" r:id="rId10"/>
    <p:sldId id="264" r:id="rId11"/>
    <p:sldId id="267" r:id="rId12"/>
    <p:sldId id="265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11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A0B1BEDF-225C-4FAC-A7EB-1EADDAFED3C1}" type="datetimeFigureOut">
              <a:rPr lang="en-CA" smtClean="0"/>
              <a:pPr/>
              <a:t>08/10/2010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9E6797C-5362-4F67-80D5-A646E10A435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6000" dirty="0" smtClean="0"/>
              <a:t>Identity and Belonging</a:t>
            </a:r>
            <a:endParaRPr lang="en-CA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Mr. Wilson - LMAC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87849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Where do you belong?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b="1" u="sng" dirty="0" smtClean="0"/>
              <a:t>Why these two themes?</a:t>
            </a:r>
            <a:endParaRPr lang="en-CA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This is a topic that pops up in literature and movies ALL THE TIME.</a:t>
            </a:r>
          </a:p>
          <a:p>
            <a:endParaRPr lang="en-CA" dirty="0" smtClean="0"/>
          </a:p>
          <a:p>
            <a:r>
              <a:rPr lang="en-CA" dirty="0" smtClean="0"/>
              <a:t>What we are concerned with is the discussion of identity &amp; belonging  and how it applies to our own understanding of ourselves or how we fit in.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69848"/>
          </a:xfrm>
        </p:spPr>
        <p:txBody>
          <a:bodyPr/>
          <a:lstStyle/>
          <a:p>
            <a:r>
              <a:rPr lang="en-CA" dirty="0" smtClean="0"/>
              <a:t>Famous stories about Identity…</a:t>
            </a:r>
            <a:endParaRPr lang="en-C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2857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2808312" cy="4783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484784"/>
            <a:ext cx="2931194" cy="4703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692696"/>
            <a:ext cx="428625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9848"/>
          </a:xfrm>
        </p:spPr>
        <p:txBody>
          <a:bodyPr/>
          <a:lstStyle/>
          <a:p>
            <a:r>
              <a:rPr lang="en-CA" dirty="0" smtClean="0"/>
              <a:t>Famous stories about belonging…</a:t>
            </a:r>
            <a:endParaRPr lang="en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7"/>
            <a:ext cx="3024336" cy="28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700808"/>
            <a:ext cx="3653011" cy="487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484784"/>
            <a:ext cx="3625114" cy="512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3501008"/>
            <a:ext cx="7772400" cy="1362075"/>
          </a:xfrm>
        </p:spPr>
        <p:txBody>
          <a:bodyPr/>
          <a:lstStyle/>
          <a:p>
            <a:r>
              <a:rPr lang="en-CA" dirty="0" smtClean="0"/>
              <a:t>“If you woke up in a different time, in a different place – could you wake up as a different person?”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55576" y="4869160"/>
            <a:ext cx="7772400" cy="1509712"/>
          </a:xfrm>
        </p:spPr>
        <p:txBody>
          <a:bodyPr>
            <a:normAutofit/>
          </a:bodyPr>
          <a:lstStyle/>
          <a:p>
            <a:pPr algn="r"/>
            <a:r>
              <a:rPr lang="en-CA" sz="2800" dirty="0" smtClean="0"/>
              <a:t>Chuck Palahniuk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is “Identity?”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3568" y="3356992"/>
            <a:ext cx="7772400" cy="2880320"/>
          </a:xfrm>
        </p:spPr>
        <p:txBody>
          <a:bodyPr>
            <a:normAutofit/>
          </a:bodyPr>
          <a:lstStyle/>
          <a:p>
            <a:endParaRPr lang="en-CA" dirty="0" smtClean="0"/>
          </a:p>
          <a:p>
            <a:r>
              <a:rPr lang="en-CA" dirty="0" smtClean="0"/>
              <a:t>Our Definition</a:t>
            </a:r>
            <a:r>
              <a:rPr lang="en-CA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CA" dirty="0" smtClean="0"/>
              <a:t>What makes you original</a:t>
            </a:r>
          </a:p>
          <a:p>
            <a:pPr>
              <a:buFont typeface="Arial" pitchFamily="34" charset="0"/>
              <a:buChar char="•"/>
            </a:pPr>
            <a:r>
              <a:rPr lang="en-CA" dirty="0" smtClean="0"/>
              <a:t>Physical appearance</a:t>
            </a:r>
          </a:p>
          <a:p>
            <a:pPr>
              <a:buFont typeface="Arial" pitchFamily="34" charset="0"/>
              <a:buChar char="•"/>
            </a:pPr>
            <a:r>
              <a:rPr lang="en-CA" dirty="0" smtClean="0"/>
              <a:t> Mental characteristics (personality)</a:t>
            </a:r>
          </a:p>
          <a:p>
            <a:pPr>
              <a:buFont typeface="Arial" pitchFamily="34" charset="0"/>
              <a:buChar char="•"/>
            </a:pPr>
            <a:r>
              <a:rPr lang="en-CA" dirty="0" smtClean="0"/>
              <a:t>Attitude</a:t>
            </a:r>
          </a:p>
          <a:p>
            <a:pPr>
              <a:buFont typeface="Arial" pitchFamily="34" charset="0"/>
              <a:buChar char="•"/>
            </a:pPr>
            <a:r>
              <a:rPr lang="en-CA" dirty="0" smtClean="0"/>
              <a:t>Likes and dislikes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776864" cy="591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2821204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284984"/>
            <a:ext cx="5040560" cy="3323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92696"/>
            <a:ext cx="3096344" cy="247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344816" cy="5090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9848"/>
          </a:xfrm>
        </p:spPr>
        <p:txBody>
          <a:bodyPr>
            <a:normAutofit/>
          </a:bodyPr>
          <a:lstStyle/>
          <a:p>
            <a:r>
              <a:rPr lang="en-CA" sz="3200" dirty="0" smtClean="0"/>
              <a:t>Or is it about the person within a person?</a:t>
            </a:r>
            <a:endParaRPr lang="en-C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 you identify with?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does it mean to “Belong?”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Our Definition: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60848"/>
            <a:ext cx="51435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069848"/>
          </a:xfrm>
        </p:spPr>
        <p:txBody>
          <a:bodyPr/>
          <a:lstStyle/>
          <a:p>
            <a:r>
              <a:rPr lang="en-CA" dirty="0" smtClean="0"/>
              <a:t>No one likes to be left out…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741368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188</TotalTime>
  <Words>156</Words>
  <Application>Microsoft Office PowerPoint</Application>
  <PresentationFormat>On-screen Show (4:3)</PresentationFormat>
  <Paragraphs>25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Urban</vt:lpstr>
      <vt:lpstr>Identity and Belonging</vt:lpstr>
      <vt:lpstr>What is “Identity?”</vt:lpstr>
      <vt:lpstr>Slide 3</vt:lpstr>
      <vt:lpstr>Slide 4</vt:lpstr>
      <vt:lpstr>Or is it about the person within a person?</vt:lpstr>
      <vt:lpstr>What do you identify with?</vt:lpstr>
      <vt:lpstr>What does it mean to “Belong?”</vt:lpstr>
      <vt:lpstr>No one likes to be left out…</vt:lpstr>
      <vt:lpstr>Slide 9</vt:lpstr>
      <vt:lpstr>Slide 10</vt:lpstr>
      <vt:lpstr>Where do you belong?</vt:lpstr>
      <vt:lpstr>Why these two themes?</vt:lpstr>
      <vt:lpstr>Famous stories about Identity…</vt:lpstr>
      <vt:lpstr>Famous stories about belonging…</vt:lpstr>
      <vt:lpstr>“If you woke up in a different time, in a different place – could you wake up as a different person?”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Identity and Belonging</dc:title>
  <dc:creator>LMAC</dc:creator>
  <cp:lastModifiedBy>LMAC</cp:lastModifiedBy>
  <cp:revision>3</cp:revision>
  <dcterms:created xsi:type="dcterms:W3CDTF">2010-10-06T01:08:07Z</dcterms:created>
  <dcterms:modified xsi:type="dcterms:W3CDTF">2010-10-08T15:51:10Z</dcterms:modified>
</cp:coreProperties>
</file>